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67" r:id="rId4"/>
    <p:sldId id="257"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76F3B54-CD9E-4E50-862E-3E37702C5722}" type="datetimeFigureOut">
              <a:rPr lang="en-US" smtClean="0"/>
              <a:t>3/10/2014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3E5128-C0B8-4290-BA83-CFFABA0D3E4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6F3B54-CD9E-4E50-862E-3E37702C5722}" type="datetimeFigureOut">
              <a:rPr lang="en-US" smtClean="0"/>
              <a:t>3/10/2014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3E5128-C0B8-4290-BA83-CFFABA0D3E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6F3B54-CD9E-4E50-862E-3E37702C5722}" type="datetimeFigureOut">
              <a:rPr lang="en-US" smtClean="0"/>
              <a:t>3/10/2014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3E5128-C0B8-4290-BA83-CFFABA0D3E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6F3B54-CD9E-4E50-862E-3E37702C5722}" type="datetimeFigureOut">
              <a:rPr lang="en-US" smtClean="0"/>
              <a:t>3/10/2014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3E5128-C0B8-4290-BA83-CFFABA0D3E4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76F3B54-CD9E-4E50-862E-3E37702C5722}" type="datetimeFigureOut">
              <a:rPr lang="en-US" smtClean="0"/>
              <a:t>3/10/2014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3E5128-C0B8-4290-BA83-CFFABA0D3E4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6F3B54-CD9E-4E50-862E-3E37702C5722}" type="datetimeFigureOut">
              <a:rPr lang="en-US" smtClean="0"/>
              <a:t>3/10/2014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3E5128-C0B8-4290-BA83-CFFABA0D3E4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6F3B54-CD9E-4E50-862E-3E37702C5722}" type="datetimeFigureOut">
              <a:rPr lang="en-US" smtClean="0"/>
              <a:t>3/10/2014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53E5128-C0B8-4290-BA83-CFFABA0D3E4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76F3B54-CD9E-4E50-862E-3E37702C5722}" type="datetimeFigureOut">
              <a:rPr lang="en-US" smtClean="0"/>
              <a:t>3/10/2014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53E5128-C0B8-4290-BA83-CFFABA0D3E4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76F3B54-CD9E-4E50-862E-3E37702C5722}" type="datetimeFigureOut">
              <a:rPr lang="en-US" smtClean="0"/>
              <a:t>3/10/2014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53E5128-C0B8-4290-BA83-CFFABA0D3E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76F3B54-CD9E-4E50-862E-3E37702C5722}" type="datetimeFigureOut">
              <a:rPr lang="en-US" smtClean="0"/>
              <a:t>3/10/2014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3E5128-C0B8-4290-BA83-CFFABA0D3E4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76F3B54-CD9E-4E50-862E-3E37702C5722}" type="datetimeFigureOut">
              <a:rPr lang="en-US" smtClean="0"/>
              <a:t>3/10/2014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3E5128-C0B8-4290-BA83-CFFABA0D3E4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76F3B54-CD9E-4E50-862E-3E37702C5722}" type="datetimeFigureOut">
              <a:rPr lang="en-US" smtClean="0"/>
              <a:t>3/10/2014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3E5128-C0B8-4290-BA83-CFFABA0D3E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ciencekids.co.nz/humanbody.html" TargetMode="External"/><Relationship Id="rId7" Type="http://schemas.openxmlformats.org/officeDocument/2006/relationships/hyperlink" Target="http://www.kidsbiology.com/human_biology/index.php" TargetMode="External"/><Relationship Id="rId2" Type="http://schemas.openxmlformats.org/officeDocument/2006/relationships/hyperlink" Target="http://kidshealth.org/kid/htbw/" TargetMode="External"/><Relationship Id="rId1" Type="http://schemas.openxmlformats.org/officeDocument/2006/relationships/slideLayout" Target="../slideLayouts/slideLayout2.xml"/><Relationship Id="rId6" Type="http://schemas.openxmlformats.org/officeDocument/2006/relationships/hyperlink" Target="http://www.ducksters.com/science/biology/organs.php" TargetMode="External"/><Relationship Id="rId5" Type="http://schemas.openxmlformats.org/officeDocument/2006/relationships/hyperlink" Target="http://studyjams.scholastic.com/studyjams/jams/science/index.htm" TargetMode="External"/><Relationship Id="rId4" Type="http://schemas.openxmlformats.org/officeDocument/2006/relationships/hyperlink" Target="http://kidshealth.org/kid/htbw/bodyarticle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CLICK THE CIRCLE BUTTON WITH THE COLORED SQUARES ON IT.</a:t>
            </a:r>
          </a:p>
          <a:p>
            <a:r>
              <a:rPr lang="en-US" b="1" dirty="0" smtClean="0">
                <a:solidFill>
                  <a:srgbClr val="FF0000"/>
                </a:solidFill>
              </a:rPr>
              <a:t>CLICK “SAVE AS”</a:t>
            </a:r>
          </a:p>
          <a:p>
            <a:r>
              <a:rPr lang="en-US" dirty="0" smtClean="0"/>
              <a:t>PLEASE SAVE THIS POWERPOINT INTO “MY SERVER DOCUMENTS”</a:t>
            </a:r>
          </a:p>
          <a:p>
            <a:r>
              <a:rPr lang="en-US" dirty="0" smtClean="0"/>
              <a:t>Failure to do this will result in a loss of your work.</a:t>
            </a:r>
            <a:endParaRPr lang="en-US" dirty="0"/>
          </a:p>
        </p:txBody>
      </p:sp>
      <p:sp>
        <p:nvSpPr>
          <p:cNvPr id="3" name="Title 2"/>
          <p:cNvSpPr>
            <a:spLocks noGrp="1"/>
          </p:cNvSpPr>
          <p:nvPr>
            <p:ph type="title"/>
          </p:nvPr>
        </p:nvSpPr>
        <p:spPr/>
        <p:txBody>
          <a:bodyPr/>
          <a:lstStyle/>
          <a:p>
            <a:r>
              <a:rPr lang="en-US" dirty="0" smtClean="0"/>
              <a:t>BEFORE YOU DO ANYTHING!!!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These are the guideline questions which I will be referring to, when evaluating your research:</a:t>
            </a:r>
          </a:p>
          <a:p>
            <a:r>
              <a:rPr lang="en-US" dirty="0" smtClean="0"/>
              <a:t>Did the student work well during class</a:t>
            </a:r>
            <a:r>
              <a:rPr lang="en-US" dirty="0" smtClean="0"/>
              <a:t>?</a:t>
            </a:r>
            <a:r>
              <a:rPr lang="en-US" dirty="0" smtClean="0"/>
              <a:t/>
            </a:r>
            <a:br>
              <a:rPr lang="en-US" dirty="0" smtClean="0"/>
            </a:br>
            <a:r>
              <a:rPr lang="en-US" dirty="0" smtClean="0"/>
              <a:t>Did the student visit </a:t>
            </a:r>
            <a:r>
              <a:rPr lang="en-US" dirty="0" smtClean="0"/>
              <a:t>only the sites provided?</a:t>
            </a:r>
            <a:r>
              <a:rPr lang="en-US" dirty="0" smtClean="0"/>
              <a:t/>
            </a:r>
            <a:br>
              <a:rPr lang="en-US" dirty="0" smtClean="0"/>
            </a:br>
            <a:r>
              <a:rPr lang="en-US" dirty="0" smtClean="0"/>
              <a:t>Were the student's notes logically and neatly organized?</a:t>
            </a:r>
            <a:br>
              <a:rPr lang="en-US" dirty="0" smtClean="0"/>
            </a:br>
            <a:r>
              <a:rPr lang="en-US" dirty="0" smtClean="0"/>
              <a:t>Did the students make an organized outline</a:t>
            </a:r>
            <a:r>
              <a:rPr lang="en-US" dirty="0" smtClean="0"/>
              <a:t>?</a:t>
            </a:r>
            <a:endParaRPr lang="en-US" dirty="0" smtClean="0"/>
          </a:p>
        </p:txBody>
      </p:sp>
      <p:sp>
        <p:nvSpPr>
          <p:cNvPr id="3" name="Title 2"/>
          <p:cNvSpPr>
            <a:spLocks noGrp="1"/>
          </p:cNvSpPr>
          <p:nvPr>
            <p:ph type="title"/>
          </p:nvPr>
        </p:nvSpPr>
        <p:spPr/>
        <p:txBody>
          <a:bodyPr/>
          <a:lstStyle/>
          <a:p>
            <a:r>
              <a:rPr lang="en-US" dirty="0" smtClean="0"/>
              <a:t>Grading: Research Process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These are the guideline questions which I will be referring to, when evaluating your letter:</a:t>
            </a:r>
          </a:p>
          <a:p>
            <a:r>
              <a:rPr lang="en-US" dirty="0" smtClean="0"/>
              <a:t>Was the students' letter convincing? Did the students write in the first-person?</a:t>
            </a:r>
            <a:br>
              <a:rPr lang="en-US" dirty="0" smtClean="0"/>
            </a:br>
            <a:r>
              <a:rPr lang="en-US" dirty="0" smtClean="0"/>
              <a:t>Did the students clearly answer all of the given questions?</a:t>
            </a:r>
            <a:br>
              <a:rPr lang="en-US" dirty="0" smtClean="0"/>
            </a:br>
            <a:r>
              <a:rPr lang="en-US" dirty="0" smtClean="0"/>
              <a:t>Did the students organize their material logically? Did the students write their letter using complete sentences, and indenting new paragraphs when necessary?</a:t>
            </a:r>
            <a:br>
              <a:rPr lang="en-US" dirty="0" smtClean="0"/>
            </a:br>
            <a:r>
              <a:rPr lang="en-US" dirty="0" smtClean="0"/>
              <a:t>Did the students use proper grammar when writing their letter?</a:t>
            </a:r>
            <a:br>
              <a:rPr lang="en-US" dirty="0" smtClean="0"/>
            </a:br>
            <a:r>
              <a:rPr lang="en-US" dirty="0" smtClean="0"/>
              <a:t>Were there any spelling mistakes in their letter?</a:t>
            </a:r>
            <a:br>
              <a:rPr lang="en-US" dirty="0" smtClean="0"/>
            </a:br>
            <a:r>
              <a:rPr lang="en-US" dirty="0" smtClean="0"/>
              <a:t>Was the students' letter double-spaced, and typed or neatly printed</a:t>
            </a:r>
            <a:r>
              <a:rPr lang="en-US" dirty="0" smtClean="0"/>
              <a:t>?</a:t>
            </a:r>
            <a:endParaRPr lang="en-US" dirty="0" smtClean="0"/>
          </a:p>
        </p:txBody>
      </p:sp>
      <p:sp>
        <p:nvSpPr>
          <p:cNvPr id="3" name="Title 2"/>
          <p:cNvSpPr>
            <a:spLocks noGrp="1"/>
          </p:cNvSpPr>
          <p:nvPr>
            <p:ph type="title"/>
          </p:nvPr>
        </p:nvSpPr>
        <p:spPr/>
        <p:txBody>
          <a:bodyPr/>
          <a:lstStyle/>
          <a:p>
            <a:r>
              <a:rPr lang="en-US" dirty="0" smtClean="0"/>
              <a:t>Grading: The Letter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I </a:t>
            </a:r>
            <a:r>
              <a:rPr lang="en-US" dirty="0" smtClean="0"/>
              <a:t>hope that you have found your time as an employee of the Human Body Corporation, to be both fun and educational. Through completing this </a:t>
            </a:r>
            <a:r>
              <a:rPr lang="en-US" dirty="0" smtClean="0"/>
              <a:t>project, </a:t>
            </a:r>
            <a:r>
              <a:rPr lang="en-US" dirty="0" smtClean="0"/>
              <a:t>you should now clearly understand the structure and function of a variety of organs (heart, kidney, brain, lungs, liver and more), and their roles within the major systems of the body (circulatory, respiratory, excretory, urinary, digestive, muscular, nervous, and skeletal). You should also be able to recognize the difficulties which can arise when organs malfunction, and why it is important to look after our bodies</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THE HUMAN BODY CORPORATION</a:t>
            </a:r>
            <a:br>
              <a:rPr lang="en-US" b="1" dirty="0" smtClean="0"/>
            </a:br>
            <a:endParaRPr lang="en-US" dirty="0"/>
          </a:p>
        </p:txBody>
      </p:sp>
      <p:sp>
        <p:nvSpPr>
          <p:cNvPr id="3" name="Subtitle 2"/>
          <p:cNvSpPr>
            <a:spLocks noGrp="1"/>
          </p:cNvSpPr>
          <p:nvPr>
            <p:ph type="subTitle" idx="1"/>
          </p:nvPr>
        </p:nvSpPr>
        <p:spPr/>
        <p:txBody>
          <a:bodyPr/>
          <a:lstStyle/>
          <a:p>
            <a:r>
              <a:rPr lang="en-US" dirty="0" smtClean="0"/>
              <a:t>A Formal Letter of Research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rPr>
              <a:t>Ima</a:t>
            </a:r>
            <a:r>
              <a:rPr kumimoji="0" lang="en-US" sz="1800" b="0" i="0" u="none" strike="noStrike" cap="none" normalizeH="0" baseline="0" dirty="0" smtClean="0">
                <a:ln>
                  <a:noFill/>
                </a:ln>
                <a:solidFill>
                  <a:schemeClr val="tx1"/>
                </a:solidFill>
                <a:effectLst/>
                <a:latin typeface="Arial" pitchFamily="34" charset="0"/>
              </a:rPr>
              <a:t> Cell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Chief Executive Officer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Human Body Corporation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22 Artery Way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Lake Neuron, NS</a:t>
            </a:r>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latin typeface="Arial" pitchFamily="34" charset="0"/>
              </a:rPr>
              <a:t>Monday</a:t>
            </a:r>
            <a:r>
              <a:rPr kumimoji="0" lang="en-US" sz="1800" b="0" i="0" u="none" strike="noStrike" cap="none" normalizeH="0" baseline="0" dirty="0" smtClean="0">
                <a:ln>
                  <a:noFill/>
                </a:ln>
                <a:solidFill>
                  <a:schemeClr val="tx1"/>
                </a:solidFill>
                <a:effectLst/>
                <a:latin typeface="Arial" pitchFamily="34" charset="0"/>
              </a:rPr>
              <a:t>, March10</a:t>
            </a:r>
            <a:r>
              <a:rPr kumimoji="0" lang="en-US" sz="1800" b="0" i="0" u="none" strike="noStrike" cap="none" normalizeH="0" baseline="30000" dirty="0" smtClean="0">
                <a:ln>
                  <a:noFill/>
                </a:ln>
                <a:solidFill>
                  <a:schemeClr val="tx1"/>
                </a:solidFill>
                <a:effectLst/>
                <a:latin typeface="Arial" pitchFamily="34" charset="0"/>
              </a:rPr>
              <a:t>th</a:t>
            </a:r>
            <a:r>
              <a:rPr kumimoji="0" lang="en-US" sz="1800" b="0" i="0" u="none" strike="noStrike" cap="none" normalizeH="0" baseline="0" dirty="0" smtClean="0">
                <a:ln>
                  <a:noFill/>
                </a:ln>
                <a:solidFill>
                  <a:schemeClr val="tx1"/>
                </a:solidFill>
                <a:effectLst/>
                <a:latin typeface="Arial" pitchFamily="34" charset="0"/>
              </a:rPr>
              <a:t>, 2014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Dear Faithful Employee of the Human Body Corporation: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It is with sincere regret that I must inform you that your employment as an organ of the Human Body Corporation is on the verge of termination.  Due to recent cost increases, the corporation’s financial manager is considering firing of one of the human body organ systems.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In order to decide which body organ system will be eliminated, the Executive Board of the Human Body Corporation will allow the employees and managers to research the organ system and present the results as a formal letter to the CEO and board</a:t>
            </a:r>
            <a:r>
              <a:rPr kumimoji="0" lang="en-US" sz="1800" b="0" i="0" u="none" strike="noStrike" cap="none" normalizeH="0" dirty="0" smtClean="0">
                <a:ln>
                  <a:noFill/>
                </a:ln>
                <a:solidFill>
                  <a:schemeClr val="tx1"/>
                </a:solidFill>
                <a:effectLst/>
                <a:latin typeface="Arial" pitchFamily="34" charset="0"/>
              </a:rPr>
              <a:t> of directors </a:t>
            </a:r>
            <a:r>
              <a:rPr kumimoji="0" lang="en-US" sz="1800" b="0" i="0" u="none" strike="noStrike" cap="none" normalizeH="0" baseline="0" dirty="0" smtClean="0">
                <a:ln>
                  <a:noFill/>
                </a:ln>
                <a:solidFill>
                  <a:schemeClr val="tx1"/>
                </a:solidFill>
                <a:effectLst/>
                <a:latin typeface="Arial" pitchFamily="34" charset="0"/>
              </a:rPr>
              <a:t>and convince them</a:t>
            </a:r>
            <a:r>
              <a:rPr kumimoji="0" lang="en-US" sz="1800" b="0" i="0" u="none" strike="noStrike" cap="none" normalizeH="0" dirty="0" smtClean="0">
                <a:ln>
                  <a:noFill/>
                </a:ln>
                <a:solidFill>
                  <a:schemeClr val="tx1"/>
                </a:solidFill>
                <a:effectLst/>
                <a:latin typeface="Arial" pitchFamily="34" charset="0"/>
              </a:rPr>
              <a:t> </a:t>
            </a:r>
            <a:r>
              <a:rPr kumimoji="0" lang="en-US" sz="1800" b="0" i="0" u="none" strike="noStrike" cap="none" normalizeH="0" baseline="0" dirty="0" smtClean="0">
                <a:ln>
                  <a:noFill/>
                </a:ln>
                <a:solidFill>
                  <a:schemeClr val="tx1"/>
                </a:solidFill>
                <a:effectLst/>
                <a:latin typeface="Arial" pitchFamily="34" charset="0"/>
              </a:rPr>
              <a:t>of their importance to the body in keeping the Human Body Corporation running smoothly.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Good luck – the company’s future “health” depends on you!</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Sincerely,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Edwardian Script ITC" pitchFamily="66" charset="0"/>
              </a:rPr>
              <a:t>Ima</a:t>
            </a:r>
            <a:r>
              <a:rPr kumimoji="0" lang="en-US" sz="1800" b="0" i="0" u="none" strike="noStrike" cap="none" normalizeH="0" baseline="0" dirty="0" smtClean="0">
                <a:ln>
                  <a:noFill/>
                </a:ln>
                <a:solidFill>
                  <a:schemeClr val="tx1"/>
                </a:solidFill>
                <a:effectLst/>
                <a:latin typeface="Edwardian Script ITC" pitchFamily="66" charset="0"/>
              </a:rPr>
              <a:t> Cell</a:t>
            </a:r>
            <a:endParaRPr kumimoji="0" lang="en-US" sz="1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CEO, Human Body Corporation</a:t>
            </a:r>
            <a:r>
              <a:rPr kumimoji="0" lang="en-US" sz="18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You are a body organ, employed with the Human Body Corporation. Due to recent cost increases, the Human Body has been forced to lay off some of its workers. Because you are terrified of losing your job, you have decided to make a presentation to the Executive Board of the Human Body Corporation (your classmates), defending your position in the company. You must be persuasive, and clearly explain the relevance of your role, as the company is quite large, and usually only notices any given department when there are 'internal problems!' Good luck - the company's future 'health' depends on you</a:t>
            </a:r>
            <a:r>
              <a:rPr lang="en-US" dirty="0" smtClean="0"/>
              <a:t>!</a:t>
            </a:r>
            <a:endParaRPr lang="en-US" dirty="0" smtClean="0"/>
          </a:p>
        </p:txBody>
      </p:sp>
      <p:sp>
        <p:nvSpPr>
          <p:cNvPr id="3" name="Title 2"/>
          <p:cNvSpPr>
            <a:spLocks noGrp="1"/>
          </p:cNvSpPr>
          <p:nvPr>
            <p:ph type="title"/>
          </p:nvPr>
        </p:nvSpPr>
        <p:spPr/>
        <p:txBody>
          <a:bodyPr>
            <a:normAutofit/>
          </a:bodyPr>
          <a:lstStyle/>
          <a:p>
            <a:r>
              <a:rPr lang="en-US" dirty="0" smtClean="0"/>
              <a:t>Introduction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this </a:t>
            </a:r>
            <a:r>
              <a:rPr lang="en-US" dirty="0" smtClean="0"/>
              <a:t>project, you must </a:t>
            </a:r>
            <a:r>
              <a:rPr lang="en-US" dirty="0" smtClean="0"/>
              <a:t>write a persuasive, first-person </a:t>
            </a:r>
            <a:r>
              <a:rPr lang="en-US" b="1" dirty="0" smtClean="0"/>
              <a:t>letter to the Human Resources Department</a:t>
            </a:r>
            <a:r>
              <a:rPr lang="en-US" dirty="0" smtClean="0"/>
              <a:t> of the company (i.e. your classmates) requesting an audience with the Board of Directors and your reasons why you are such an important employee of the Human Body Corporation. When and if this is granted, you will </a:t>
            </a:r>
            <a:r>
              <a:rPr lang="en-US" b="1" dirty="0" smtClean="0"/>
              <a:t>present your case to the Board</a:t>
            </a:r>
            <a:r>
              <a:rPr lang="en-US" dirty="0" smtClean="0"/>
              <a:t>.</a:t>
            </a:r>
            <a:endParaRPr lang="en-US" dirty="0"/>
          </a:p>
        </p:txBody>
      </p:sp>
      <p:sp>
        <p:nvSpPr>
          <p:cNvPr id="3" name="Title 2"/>
          <p:cNvSpPr>
            <a:spLocks noGrp="1"/>
          </p:cNvSpPr>
          <p:nvPr>
            <p:ph type="title"/>
          </p:nvPr>
        </p:nvSpPr>
        <p:spPr/>
        <p:txBody>
          <a:bodyPr>
            <a:normAutofit/>
          </a:bodyPr>
          <a:lstStyle/>
          <a:p>
            <a:r>
              <a:rPr lang="en-US" dirty="0" smtClean="0"/>
              <a:t>The </a:t>
            </a:r>
            <a:r>
              <a:rPr lang="en-US" dirty="0" smtClean="0"/>
              <a:t>Task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4800600"/>
          </a:xfrm>
        </p:spPr>
        <p:txBody>
          <a:bodyPr>
            <a:noAutofit/>
          </a:bodyPr>
          <a:lstStyle/>
          <a:p>
            <a:r>
              <a:rPr lang="en-US" sz="1800" b="1" dirty="0" smtClean="0"/>
              <a:t>In your presentation, you must provide answers to the following </a:t>
            </a:r>
            <a:r>
              <a:rPr lang="en-US" sz="1800" b="1" dirty="0" smtClean="0"/>
              <a:t>questions:</a:t>
            </a:r>
          </a:p>
          <a:p>
            <a:r>
              <a:rPr lang="en-US" sz="1800" b="1" dirty="0" smtClean="0">
                <a:solidFill>
                  <a:srgbClr val="0070C0"/>
                </a:solidFill>
              </a:rPr>
              <a:t>What </a:t>
            </a:r>
            <a:r>
              <a:rPr lang="en-US" sz="1800" b="1" dirty="0" smtClean="0">
                <a:solidFill>
                  <a:srgbClr val="0070C0"/>
                </a:solidFill>
              </a:rPr>
              <a:t>is your name? (i.e. the name of the organ) What do you look </a:t>
            </a:r>
            <a:r>
              <a:rPr lang="en-US" sz="1800" b="1" dirty="0" smtClean="0">
                <a:solidFill>
                  <a:srgbClr val="0070C0"/>
                </a:solidFill>
              </a:rPr>
              <a:t>like?</a:t>
            </a:r>
          </a:p>
          <a:p>
            <a:r>
              <a:rPr lang="en-US" sz="1800" b="1" dirty="0" smtClean="0"/>
              <a:t>Where </a:t>
            </a:r>
            <a:r>
              <a:rPr lang="en-US" sz="1800" b="1" dirty="0" smtClean="0"/>
              <a:t>are you found within the Human Body Corporation? What are five interesting facts about you, as a body </a:t>
            </a:r>
            <a:r>
              <a:rPr lang="en-US" sz="1800" b="1" dirty="0" smtClean="0"/>
              <a:t>organ?</a:t>
            </a:r>
          </a:p>
          <a:p>
            <a:r>
              <a:rPr lang="en-US" sz="1800" b="1" dirty="0" smtClean="0">
                <a:solidFill>
                  <a:srgbClr val="0070C0"/>
                </a:solidFill>
              </a:rPr>
              <a:t>What </a:t>
            </a:r>
            <a:r>
              <a:rPr lang="en-US" sz="1800" b="1" dirty="0" smtClean="0">
                <a:solidFill>
                  <a:srgbClr val="0070C0"/>
                </a:solidFill>
              </a:rPr>
              <a:t>'department(s)' [i.e. body system(s</a:t>
            </a:r>
            <a:r>
              <a:rPr lang="en-US" sz="1800" b="1" dirty="0" smtClean="0">
                <a:solidFill>
                  <a:srgbClr val="0070C0"/>
                </a:solidFill>
              </a:rPr>
              <a:t>), like the digestive system, respiratory, etc] </a:t>
            </a:r>
            <a:r>
              <a:rPr lang="en-US" sz="1800" b="1" dirty="0" smtClean="0">
                <a:solidFill>
                  <a:srgbClr val="0070C0"/>
                </a:solidFill>
              </a:rPr>
              <a:t>do you work with, within the Human Body Corporation? </a:t>
            </a:r>
            <a:endParaRPr lang="en-US" sz="1800" b="1" dirty="0" smtClean="0">
              <a:solidFill>
                <a:srgbClr val="0070C0"/>
              </a:solidFill>
            </a:endParaRPr>
          </a:p>
          <a:p>
            <a:r>
              <a:rPr lang="en-US" sz="1800" b="1" dirty="0" smtClean="0"/>
              <a:t>What </a:t>
            </a:r>
            <a:r>
              <a:rPr lang="en-US" sz="1800" b="1" dirty="0" smtClean="0"/>
              <a:t>are </a:t>
            </a:r>
            <a:r>
              <a:rPr lang="en-US" sz="1800" b="1" dirty="0" smtClean="0"/>
              <a:t>3 </a:t>
            </a:r>
            <a:r>
              <a:rPr lang="en-US" sz="1800" b="1" dirty="0" smtClean="0"/>
              <a:t>interesting facts that you have learned about your department(s</a:t>
            </a:r>
            <a:r>
              <a:rPr lang="en-US" sz="1800" b="1" dirty="0" smtClean="0"/>
              <a:t>)?</a:t>
            </a:r>
          </a:p>
          <a:p>
            <a:r>
              <a:rPr lang="en-US" sz="1800" b="1" dirty="0" smtClean="0">
                <a:solidFill>
                  <a:srgbClr val="0070C0"/>
                </a:solidFill>
              </a:rPr>
              <a:t>What </a:t>
            </a:r>
            <a:r>
              <a:rPr lang="en-US" sz="1800" b="1" dirty="0" smtClean="0">
                <a:solidFill>
                  <a:srgbClr val="0070C0"/>
                </a:solidFill>
              </a:rPr>
              <a:t>is your job within the department(s</a:t>
            </a:r>
            <a:r>
              <a:rPr lang="en-US" sz="1800" b="1" dirty="0" smtClean="0">
                <a:solidFill>
                  <a:srgbClr val="0070C0"/>
                </a:solidFill>
              </a:rPr>
              <a:t>)?</a:t>
            </a:r>
          </a:p>
          <a:p>
            <a:r>
              <a:rPr lang="en-US" sz="1800" b="1" dirty="0" smtClean="0"/>
              <a:t>What </a:t>
            </a:r>
            <a:r>
              <a:rPr lang="en-US" sz="1800" b="1" dirty="0" smtClean="0"/>
              <a:t>other organs are involved in your department(s</a:t>
            </a:r>
            <a:r>
              <a:rPr lang="en-US" sz="1800" b="1" dirty="0" smtClean="0"/>
              <a:t>)?</a:t>
            </a:r>
          </a:p>
          <a:p>
            <a:r>
              <a:rPr lang="en-US" sz="1800" b="1" dirty="0" smtClean="0"/>
              <a:t>Why </a:t>
            </a:r>
            <a:r>
              <a:rPr lang="en-US" sz="1800" b="1" dirty="0" smtClean="0"/>
              <a:t>are you an important employee of the Human Body </a:t>
            </a:r>
            <a:r>
              <a:rPr lang="en-US" sz="1800" b="1" dirty="0" smtClean="0"/>
              <a:t>Corporation?</a:t>
            </a:r>
          </a:p>
          <a:p>
            <a:r>
              <a:rPr lang="en-US" sz="1800" b="1" dirty="0" smtClean="0">
                <a:solidFill>
                  <a:srgbClr val="0070C0"/>
                </a:solidFill>
              </a:rPr>
              <a:t>What </a:t>
            </a:r>
            <a:r>
              <a:rPr lang="en-US" sz="1800" b="1" dirty="0" smtClean="0">
                <a:solidFill>
                  <a:srgbClr val="0070C0"/>
                </a:solidFill>
              </a:rPr>
              <a:t>would happen to the Human Body Corporation if you were 'fired' or cut-backs were made to you (damage to the organ)? Try to be as specific as possible. (Some things to consider -- What systems would shut down? Would the body develop a disease? If yes, how would this disease affect how the body functions</a:t>
            </a:r>
            <a:r>
              <a:rPr lang="en-US" sz="1800" b="1" dirty="0" smtClean="0">
                <a:solidFill>
                  <a:srgbClr val="0070C0"/>
                </a:solidFill>
              </a:rPr>
              <a:t>?)</a:t>
            </a:r>
            <a:endParaRPr lang="en-US" sz="1800" b="1" dirty="0">
              <a:solidFill>
                <a:srgbClr val="0070C0"/>
              </a:solidFill>
            </a:endParaRPr>
          </a:p>
        </p:txBody>
      </p:sp>
      <p:sp>
        <p:nvSpPr>
          <p:cNvPr id="3" name="Title 2"/>
          <p:cNvSpPr>
            <a:spLocks noGrp="1"/>
          </p:cNvSpPr>
          <p:nvPr>
            <p:ph type="title"/>
          </p:nvPr>
        </p:nvSpPr>
        <p:spPr/>
        <p:txBody>
          <a:bodyPr/>
          <a:lstStyle/>
          <a:p>
            <a:r>
              <a:rPr lang="en-US" dirty="0" smtClean="0"/>
              <a:t>The Task (continued)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dirty="0" smtClean="0"/>
              <a:t>Working </a:t>
            </a:r>
            <a:r>
              <a:rPr lang="en-US" b="1" dirty="0" smtClean="0"/>
              <a:t>hard and using your time wisely you will:</a:t>
            </a:r>
          </a:p>
          <a:p>
            <a:pPr lvl="1"/>
            <a:r>
              <a:rPr lang="en-US" b="1" dirty="0" smtClean="0"/>
              <a:t>1</a:t>
            </a:r>
            <a:r>
              <a:rPr lang="en-US" b="1" dirty="0" smtClean="0"/>
              <a:t>) Find out, from the president of the Human Body Corporation (your teacher), what organ </a:t>
            </a:r>
            <a:r>
              <a:rPr lang="en-US" b="1" dirty="0" smtClean="0"/>
              <a:t>you will </a:t>
            </a:r>
            <a:r>
              <a:rPr lang="en-US" b="1" dirty="0" smtClean="0"/>
              <a:t>personify in your letter and presentation</a:t>
            </a:r>
            <a:r>
              <a:rPr lang="en-US" b="1" dirty="0" smtClean="0"/>
              <a:t>.</a:t>
            </a:r>
          </a:p>
          <a:p>
            <a:pPr lvl="1"/>
            <a:r>
              <a:rPr lang="en-US" b="1" dirty="0" smtClean="0">
                <a:solidFill>
                  <a:srgbClr val="0070C0"/>
                </a:solidFill>
              </a:rPr>
              <a:t>2</a:t>
            </a:r>
            <a:r>
              <a:rPr lang="en-US" b="1" dirty="0" smtClean="0">
                <a:solidFill>
                  <a:srgbClr val="0070C0"/>
                </a:solidFill>
              </a:rPr>
              <a:t>) Read the entire </a:t>
            </a:r>
            <a:r>
              <a:rPr lang="en-US" b="1" dirty="0" smtClean="0">
                <a:solidFill>
                  <a:srgbClr val="0070C0"/>
                </a:solidFill>
              </a:rPr>
              <a:t>project, </a:t>
            </a:r>
            <a:r>
              <a:rPr lang="en-US" b="1" dirty="0" smtClean="0">
                <a:solidFill>
                  <a:srgbClr val="0070C0"/>
                </a:solidFill>
              </a:rPr>
              <a:t>to ensure that you completely understand what your task is, how to accomplish the assignment, and how you will be </a:t>
            </a:r>
            <a:r>
              <a:rPr lang="en-US" b="1" dirty="0" smtClean="0">
                <a:solidFill>
                  <a:srgbClr val="0070C0"/>
                </a:solidFill>
              </a:rPr>
              <a:t>evaluated.</a:t>
            </a:r>
          </a:p>
          <a:p>
            <a:pPr lvl="1"/>
            <a:r>
              <a:rPr lang="en-US" b="1" dirty="0" smtClean="0"/>
              <a:t>3</a:t>
            </a:r>
            <a:r>
              <a:rPr lang="en-US" b="1" dirty="0" smtClean="0"/>
              <a:t>) Use the given links to find information on your organ and the related system(s) that it works </a:t>
            </a:r>
            <a:r>
              <a:rPr lang="en-US" b="1" dirty="0" smtClean="0"/>
              <a:t>with.\</a:t>
            </a:r>
          </a:p>
          <a:p>
            <a:pPr lvl="1"/>
            <a:r>
              <a:rPr lang="en-US" b="1" dirty="0" smtClean="0">
                <a:solidFill>
                  <a:srgbClr val="0070C0"/>
                </a:solidFill>
              </a:rPr>
              <a:t>4</a:t>
            </a:r>
            <a:r>
              <a:rPr lang="en-US" b="1" dirty="0" smtClean="0">
                <a:solidFill>
                  <a:srgbClr val="0070C0"/>
                </a:solidFill>
              </a:rPr>
              <a:t>) Keep neat, detailed notes. </a:t>
            </a:r>
            <a:endParaRPr lang="en-US" b="1" dirty="0" smtClean="0">
              <a:solidFill>
                <a:srgbClr val="0070C0"/>
              </a:solidFill>
            </a:endParaRPr>
          </a:p>
          <a:p>
            <a:pPr lvl="1"/>
            <a:r>
              <a:rPr lang="en-US" b="1" dirty="0" smtClean="0"/>
              <a:t>5</a:t>
            </a:r>
            <a:r>
              <a:rPr lang="en-US" b="1" dirty="0" smtClean="0"/>
              <a:t>) </a:t>
            </a:r>
            <a:r>
              <a:rPr lang="en-US" b="1" dirty="0" smtClean="0"/>
              <a:t>Compose a letter to the Human Resources Department of the Body Corporation, requesting an audience with the Executive Board to make your presentation and identify why you are such an important </a:t>
            </a:r>
            <a:r>
              <a:rPr lang="en-US" b="1" dirty="0" smtClean="0"/>
              <a:t>employee.</a:t>
            </a:r>
          </a:p>
          <a:p>
            <a:pPr>
              <a:buNone/>
            </a:pPr>
            <a:endParaRPr lang="en-US" b="1" dirty="0" smtClean="0"/>
          </a:p>
        </p:txBody>
      </p:sp>
      <p:sp>
        <p:nvSpPr>
          <p:cNvPr id="3" name="Title 2"/>
          <p:cNvSpPr>
            <a:spLocks noGrp="1"/>
          </p:cNvSpPr>
          <p:nvPr>
            <p:ph type="title"/>
          </p:nvPr>
        </p:nvSpPr>
        <p:spPr/>
        <p:txBody>
          <a:bodyPr/>
          <a:lstStyle/>
          <a:p>
            <a:r>
              <a:rPr lang="en-US" dirty="0" smtClean="0"/>
              <a:t>The Process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9144000" cy="4525963"/>
          </a:xfrm>
        </p:spPr>
        <p:txBody>
          <a:bodyPr/>
          <a:lstStyle/>
          <a:p>
            <a:r>
              <a:rPr lang="en-US" dirty="0" smtClean="0">
                <a:hlinkClick r:id="rId2"/>
              </a:rPr>
              <a:t>http://kidshealth.org/kid/htbw</a:t>
            </a:r>
            <a:r>
              <a:rPr lang="en-US" dirty="0" smtClean="0">
                <a:hlinkClick r:id="rId2"/>
              </a:rPr>
              <a:t>/</a:t>
            </a:r>
            <a:endParaRPr lang="en-US" dirty="0" smtClean="0"/>
          </a:p>
          <a:p>
            <a:r>
              <a:rPr lang="en-US" dirty="0" smtClean="0">
                <a:hlinkClick r:id="rId3"/>
              </a:rPr>
              <a:t>http://</a:t>
            </a:r>
            <a:r>
              <a:rPr lang="en-US" dirty="0" smtClean="0">
                <a:hlinkClick r:id="rId3"/>
              </a:rPr>
              <a:t>www.sciencekids.co.nz/humanbody.html</a:t>
            </a:r>
            <a:endParaRPr lang="en-US" dirty="0" smtClean="0"/>
          </a:p>
          <a:p>
            <a:r>
              <a:rPr lang="en-US" dirty="0" smtClean="0">
                <a:hlinkClick r:id="rId4"/>
              </a:rPr>
              <a:t>http://</a:t>
            </a:r>
            <a:r>
              <a:rPr lang="en-US" dirty="0" smtClean="0">
                <a:hlinkClick r:id="rId4"/>
              </a:rPr>
              <a:t>kidshealth.org/kid/htbw/bodyarticles.html</a:t>
            </a:r>
            <a:endParaRPr lang="en-US" dirty="0" smtClean="0"/>
          </a:p>
          <a:p>
            <a:r>
              <a:rPr lang="en-US" dirty="0" smtClean="0">
                <a:hlinkClick r:id="rId5"/>
              </a:rPr>
              <a:t>http://</a:t>
            </a:r>
            <a:r>
              <a:rPr lang="en-US" dirty="0" smtClean="0">
                <a:hlinkClick r:id="rId5"/>
              </a:rPr>
              <a:t>studyjams.scholastic.com/studyjams/jams/science/index.htm</a:t>
            </a:r>
            <a:endParaRPr lang="en-US" dirty="0" smtClean="0"/>
          </a:p>
          <a:p>
            <a:r>
              <a:rPr lang="en-US" dirty="0" smtClean="0">
                <a:hlinkClick r:id="rId6"/>
              </a:rPr>
              <a:t>http://</a:t>
            </a:r>
            <a:r>
              <a:rPr lang="en-US" dirty="0" smtClean="0">
                <a:hlinkClick r:id="rId6"/>
              </a:rPr>
              <a:t>www.ducksters.com/science/biology/organs.php</a:t>
            </a:r>
            <a:endParaRPr lang="en-US" dirty="0" smtClean="0"/>
          </a:p>
          <a:p>
            <a:r>
              <a:rPr lang="en-US" dirty="0" smtClean="0">
                <a:hlinkClick r:id="rId7"/>
              </a:rPr>
              <a:t>http://</a:t>
            </a:r>
            <a:r>
              <a:rPr lang="en-US" dirty="0" smtClean="0">
                <a:hlinkClick r:id="rId7"/>
              </a:rPr>
              <a:t>www.kidsbiology.com/human_biology/index.php</a:t>
            </a: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Resources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evaluation of your assignment will be equally divided into </a:t>
            </a:r>
            <a:r>
              <a:rPr lang="en-US" dirty="0" smtClean="0"/>
              <a:t>two </a:t>
            </a:r>
            <a:r>
              <a:rPr lang="en-US" dirty="0" smtClean="0"/>
              <a:t>sections: a) The Research </a:t>
            </a:r>
            <a:r>
              <a:rPr lang="en-US" dirty="0" smtClean="0"/>
              <a:t>Process and b) </a:t>
            </a:r>
            <a:r>
              <a:rPr lang="en-US" dirty="0" smtClean="0"/>
              <a:t>The Letter</a:t>
            </a:r>
            <a:r>
              <a:rPr lang="en-US" dirty="0" smtClean="0"/>
              <a:t>.</a:t>
            </a:r>
            <a:endParaRPr lang="en-US" dirty="0" smtClean="0"/>
          </a:p>
        </p:txBody>
      </p:sp>
      <p:sp>
        <p:nvSpPr>
          <p:cNvPr id="3" name="Title 2"/>
          <p:cNvSpPr>
            <a:spLocks noGrp="1"/>
          </p:cNvSpPr>
          <p:nvPr>
            <p:ph type="title"/>
          </p:nvPr>
        </p:nvSpPr>
        <p:spPr/>
        <p:txBody>
          <a:bodyPr/>
          <a:lstStyle/>
          <a:p>
            <a:r>
              <a:rPr lang="en-US" dirty="0" smtClean="0"/>
              <a:t>Grading!</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243</TotalTime>
  <Words>813</Words>
  <Application>Microsoft Office PowerPoint</Application>
  <PresentationFormat>On-screen Show (4:3)</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BEFORE YOU DO ANYTHING!!!</vt:lpstr>
      <vt:lpstr>THE HUMAN BODY CORPORATION </vt:lpstr>
      <vt:lpstr>Slide 3</vt:lpstr>
      <vt:lpstr>Introduction</vt:lpstr>
      <vt:lpstr>The Task</vt:lpstr>
      <vt:lpstr>The Task (continued)</vt:lpstr>
      <vt:lpstr>The Process</vt:lpstr>
      <vt:lpstr>Resources</vt:lpstr>
      <vt:lpstr>Grading!</vt:lpstr>
      <vt:lpstr>Grading: Research Process</vt:lpstr>
      <vt:lpstr>Grading: The Letter</vt:lpstr>
      <vt:lpstr>Conclusion</vt:lpstr>
    </vt:vector>
  </TitlesOfParts>
  <Company>Deer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YOU DO ANYTHING!!!</dc:title>
  <dc:creator>%FULLNAME%</dc:creator>
  <cp:lastModifiedBy>%FULLNAME%</cp:lastModifiedBy>
  <cp:revision>2</cp:revision>
  <dcterms:created xsi:type="dcterms:W3CDTF">2014-03-10T16:25:03Z</dcterms:created>
  <dcterms:modified xsi:type="dcterms:W3CDTF">2014-03-10T20:28:13Z</dcterms:modified>
</cp:coreProperties>
</file>